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iP+xqYmjNEJs/9EocUXl6eOkA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88b3ba84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88b3ba84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b88b3ba84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621259" cy="709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2021-01-22T14:08:11Z</dcterms:created>
  <dc:creator>Escalante, Nina</dc:creator>
</cp:coreProperties>
</file>