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459C-F5E8-CE41-B2BF-7FB4E4A9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4D6A9-7A26-AA4B-AD3F-2BD956D31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5A2F-445A-844C-9D28-232F4DEC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00DF-2043-5746-AA6B-60BEF278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CC161-7D5B-F846-8E55-FC0C4FDE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6881-3CB6-4E49-85DC-8C3BAB3E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86A8C-DEA8-AF41-A94C-8C72260F2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A819E-1C12-C046-9CE1-DCE8145C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1A63-B1DE-3141-BC4B-A1CA332B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AD1EF-F514-9345-8F36-3252C9EE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9A554-0EC5-7F42-9B39-132F72E7D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EBBD1-EAE0-5C49-BF14-6D4C55CD2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7E8B-A02C-B249-AF2B-F76D72B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6756-26D0-4148-BD66-13191005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1C2E-5703-2A47-869D-892E11EE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84D3-D9BF-6D4C-85D8-EC6490C6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DF8F-04D5-A847-80FE-C0718161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16F0-9155-A549-8DB4-554CB1B1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98F9-BA89-CD4D-A3FA-FE860C1C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0E875-13AD-9947-965D-488F4A4B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B63D-7A18-E84F-A9A1-51D807B8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31933-0738-CA4B-8BFF-17EEDBD1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6E824-A7AE-7D45-8FC8-3EC50213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6F417-EB6F-264A-A645-2924BD3B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3283F-C45A-BD4E-A7B4-57778636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90F0-08E6-BE43-BA6F-44B04ED4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51AA-7B04-5A4C-B0ED-D962A9A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AC84B-D0CF-844F-B2D4-2868DF7CE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8A7A7-8B84-884E-A4ED-F2248AD4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3C551-B167-E345-AB84-64E632B1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48906-CEB0-9649-B4E9-C7ED3377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6272-AB7A-F64E-881C-D6A269D9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1A1BA-BED1-5B42-9D79-5B35969FD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8DC0B-B1A8-EF48-B212-744192EAE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CDC37-AF68-CC42-AFF8-01A3B7D45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85C6-3595-6649-BA75-F54B6999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523E8-34AB-6440-B5CA-56511CD6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D2E53-9101-8A45-8D96-6C257C3D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6F355-FCE0-D042-9E8C-A3C903CA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1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03B1-BBD1-BE4A-800A-3F71CAAD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26892-BF3E-9944-80C0-6A4B4FEB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CF060-CABB-794B-BA04-1480327E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B3B76-FA5F-DB4D-8BD2-95140D03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CFB93-D541-304D-B195-073EF1ED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D5082-D80F-0F4D-8196-12E73B1D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7369D-B88A-7742-AA51-66ED299C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15B9-9B50-F047-8F17-0E2F6112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AAED-E646-4047-91FB-662A1C24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0DF60-9F01-F840-8DE0-645CA67D2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2D8F8-62CB-DF4A-9B44-5DD101CB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D5C8-F362-9543-978A-EE7F751B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3492A-A645-2448-B838-C537EBA4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B127-5FE1-E540-97BF-EB686A32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671B4-7F9C-FD48-ADE1-AB3BA198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FFA34-424C-D744-81DB-6CEFEC99C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3113A-7CF0-C349-AC6B-39A70D70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87AE8-A77B-0C41-B121-5CF71BF9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2E50F-19A6-1E49-AE48-0128B598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D40D7-E61B-4447-8DA7-530521FD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06368-11B7-4C44-B1F0-7A6CFD35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2043-3686-124E-9430-2B496D11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40DA-9065-904A-BE56-4A78F0CB3A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A9E0-9117-0943-9432-B689093D9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DC6B-5AED-7245-B723-EA93C0A52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8533-BC12-8544-8FAF-56D8FAEF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E4EEEB-D303-B44D-9652-794A99C3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D36F6D41-9775-2E46-8AD8-3FE34DFF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AC0EF3-E19A-4E4D-B05E-231D5890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erson wearing headphones&#10;&#10;Description automatically generated with medium confidence">
            <a:extLst>
              <a:ext uri="{FF2B5EF4-FFF2-40B4-BE49-F238E27FC236}">
                <a16:creationId xmlns:a16="http://schemas.microsoft.com/office/drawing/2014/main" id="{219367FA-F076-6441-832A-6D6F0C4E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28B243-5F94-3B4A-8664-FACD3920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CA2DAB-D62C-014B-B393-375C6F71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magnifying glass over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798C5C2E-141A-B741-A95B-AA816C39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B6C91-A517-AF46-9978-618FE724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screenshot, businesscard&#10;&#10;Description automatically generated">
            <a:extLst>
              <a:ext uri="{FF2B5EF4-FFF2-40B4-BE49-F238E27FC236}">
                <a16:creationId xmlns:a16="http://schemas.microsoft.com/office/drawing/2014/main" id="{BD01BF6D-EF8A-6C40-863F-565C9378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0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9F4532-4B60-1240-8143-B3234855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7C8DE6-C56F-7E46-BC76-40D23CC7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Escalante, Nina</dc:creator>
  <cp:lastModifiedBy>Melanie Escalante</cp:lastModifiedBy>
  <cp:revision>4</cp:revision>
  <dcterms:created xsi:type="dcterms:W3CDTF">2021-10-11T01:09:33Z</dcterms:created>
  <dcterms:modified xsi:type="dcterms:W3CDTF">2021-10-11T23:48:38Z</dcterms:modified>
</cp:coreProperties>
</file>